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8" r:id="rId3"/>
    <p:sldId id="260" r:id="rId4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ik Üçgen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grpSp>
        <p:nvGrpSpPr>
          <p:cNvPr id="2" name="1 Grup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Serbest Form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Serbest Form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Serbest Form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Düz Bağlayıcı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FD4A205-E70F-4DCB-8997-1BFFF7941DD6}" type="datetimeFigureOut">
              <a:rPr lang="tr-TR" smtClean="0"/>
              <a:pPr/>
              <a:t>03.10.2010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7990205-9D5B-4F35-BC4C-1638861E704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D4A205-E70F-4DCB-8997-1BFFF7941DD6}" type="datetimeFigureOut">
              <a:rPr lang="tr-TR" smtClean="0"/>
              <a:pPr/>
              <a:t>03.10.2010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90205-9D5B-4F35-BC4C-1638861E704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D4A205-E70F-4DCB-8997-1BFFF7941DD6}" type="datetimeFigureOut">
              <a:rPr lang="tr-TR" smtClean="0"/>
              <a:pPr/>
              <a:t>03.10.2010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90205-9D5B-4F35-BC4C-1638861E704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D4A205-E70F-4DCB-8997-1BFFF7941DD6}" type="datetimeFigureOut">
              <a:rPr lang="tr-TR" smtClean="0"/>
              <a:pPr/>
              <a:t>03.10.2010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90205-9D5B-4F35-BC4C-1638861E704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6 Başlık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D4A205-E70F-4DCB-8997-1BFFF7941DD6}" type="datetimeFigureOut">
              <a:rPr lang="tr-TR" smtClean="0"/>
              <a:pPr/>
              <a:t>03.10.2010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90205-9D5B-4F35-BC4C-1638861E704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6 Köşeli Çift Ayraç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Köşeli Çift Ayraç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D4A205-E70F-4DCB-8997-1BFFF7941DD6}" type="datetimeFigureOut">
              <a:rPr lang="tr-TR" smtClean="0"/>
              <a:pPr/>
              <a:t>03.10.2010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90205-9D5B-4F35-BC4C-1638861E704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Başlık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D4A205-E70F-4DCB-8997-1BFFF7941DD6}" type="datetimeFigureOut">
              <a:rPr lang="tr-TR" smtClean="0"/>
              <a:pPr/>
              <a:t>03.10.2010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90205-9D5B-4F35-BC4C-1638861E704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D4A205-E70F-4DCB-8997-1BFFF7941DD6}" type="datetimeFigureOut">
              <a:rPr lang="tr-TR" smtClean="0"/>
              <a:pPr/>
              <a:t>03.10.2010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90205-9D5B-4F35-BC4C-1638861E704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6" name="5 Başlık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D4A205-E70F-4DCB-8997-1BFFF7941DD6}" type="datetimeFigureOut">
              <a:rPr lang="tr-TR" smtClean="0"/>
              <a:pPr/>
              <a:t>03.10.2010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90205-9D5B-4F35-BC4C-1638861E704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FD4A205-E70F-4DCB-8997-1BFFF7941DD6}" type="datetimeFigureOut">
              <a:rPr lang="tr-TR" smtClean="0"/>
              <a:pPr/>
              <a:t>03.10.2010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90205-9D5B-4F35-BC4C-1638861E704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FD4A205-E70F-4DCB-8997-1BFFF7941DD6}" type="datetimeFigureOut">
              <a:rPr lang="tr-TR" smtClean="0"/>
              <a:pPr/>
              <a:t>03.10.2010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7990205-9D5B-4F35-BC4C-1638861E704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Serbest Form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Dik Üçgen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Düz Bağlayıcı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Köşeli Çift Ayraç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Köşeli Çift Ayraç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Serbest Form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Serbest Form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Dik Üçgen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Düz Bağlayıcı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FD4A205-E70F-4DCB-8997-1BFFF7941DD6}" type="datetimeFigureOut">
              <a:rPr lang="tr-TR" smtClean="0"/>
              <a:pPr/>
              <a:t>03.10.2010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7990205-9D5B-4F35-BC4C-1638861E7040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Bilimsel araştırma yöntemleri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endParaRPr lang="tr-TR" dirty="0" smtClean="0"/>
          </a:p>
          <a:p>
            <a:endParaRPr lang="tr-TR" dirty="0"/>
          </a:p>
          <a:p>
            <a:r>
              <a:rPr lang="tr-TR" dirty="0" smtClean="0"/>
              <a:t>                                   </a:t>
            </a:r>
            <a:r>
              <a:rPr lang="tr-TR" dirty="0" err="1" smtClean="0"/>
              <a:t>Züleyha</a:t>
            </a:r>
            <a:r>
              <a:rPr lang="tr-TR" dirty="0" smtClean="0"/>
              <a:t> ERKAN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İçerik Yer Tutucusu"/>
          <p:cNvGraphicFramePr>
            <a:graphicFrameLocks noGrp="1"/>
          </p:cNvGraphicFramePr>
          <p:nvPr>
            <p:ph idx="1"/>
          </p:nvPr>
        </p:nvGraphicFramePr>
        <p:xfrm>
          <a:off x="323527" y="1844824"/>
          <a:ext cx="8373619" cy="1824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9627"/>
                <a:gridCol w="2766996"/>
                <a:gridCol w="2766996"/>
              </a:tblGrid>
              <a:tr h="912101">
                <a:tc>
                  <a:txBody>
                    <a:bodyPr/>
                    <a:lstStyle/>
                    <a:p>
                      <a:r>
                        <a:rPr lang="tr-TR" dirty="0" smtClean="0"/>
                        <a:t>BAĞIMSIZ</a:t>
                      </a:r>
                      <a:r>
                        <a:rPr lang="tr-TR" baseline="0" dirty="0" smtClean="0"/>
                        <a:t> DEĞİŞKEN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ARA DEĞİŞKEN 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BAĞIMLI DEĞİŞKEN</a:t>
                      </a:r>
                      <a:endParaRPr lang="tr-TR" dirty="0"/>
                    </a:p>
                  </a:txBody>
                  <a:tcPr/>
                </a:tc>
              </a:tr>
              <a:tr h="912101">
                <a:tc>
                  <a:txBody>
                    <a:bodyPr/>
                    <a:lstStyle/>
                    <a:p>
                      <a:r>
                        <a:rPr lang="tr-TR" dirty="0" smtClean="0"/>
                        <a:t>Televizyon</a:t>
                      </a:r>
                      <a:r>
                        <a:rPr lang="tr-TR" baseline="0" dirty="0" smtClean="0"/>
                        <a:t> izlemek 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   Kalıtım</a:t>
                      </a:r>
                      <a:r>
                        <a:rPr lang="tr-TR" baseline="0" dirty="0" smtClean="0"/>
                        <a:t>-zeka düzeyi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Ders başarısı</a:t>
                      </a:r>
                      <a:endParaRPr lang="tr-T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000" dirty="0" smtClean="0"/>
              <a:t> Günde  2 saatten fazla televizyon izlemenin öğrencilerin ders başarıları üzerindeki etkisi</a:t>
            </a:r>
            <a:endParaRPr lang="tr-TR" sz="2000" dirty="0"/>
          </a:p>
        </p:txBody>
      </p:sp>
      <p:graphicFrame>
        <p:nvGraphicFramePr>
          <p:cNvPr id="5" name="4 Tablo"/>
          <p:cNvGraphicFramePr>
            <a:graphicFrameLocks noGrp="1"/>
          </p:cNvGraphicFramePr>
          <p:nvPr/>
        </p:nvGraphicFramePr>
        <p:xfrm>
          <a:off x="395536" y="3861048"/>
          <a:ext cx="828092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920"/>
              </a:tblGrid>
              <a:tr h="0">
                <a:tc>
                  <a:txBody>
                    <a:bodyPr/>
                    <a:lstStyle/>
                    <a:p>
                      <a:r>
                        <a:rPr lang="tr-TR" dirty="0" smtClean="0"/>
                        <a:t>KONTROL DEĞİŞKENİ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baseline="0" dirty="0" smtClean="0"/>
                        <a:t>yaş,cinsiyet,televizyon </a:t>
                      </a:r>
                      <a:r>
                        <a:rPr lang="tr-TR" baseline="0" dirty="0" smtClean="0"/>
                        <a:t>izlenen saatler</a:t>
                      </a:r>
                      <a:endParaRPr lang="tr-T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5 Tablo"/>
          <p:cNvGraphicFramePr>
            <a:graphicFrameLocks noGrp="1"/>
          </p:cNvGraphicFramePr>
          <p:nvPr/>
        </p:nvGraphicFramePr>
        <p:xfrm>
          <a:off x="395536" y="4869160"/>
          <a:ext cx="8352928" cy="790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52928"/>
              </a:tblGrid>
              <a:tr h="424641">
                <a:tc>
                  <a:txBody>
                    <a:bodyPr/>
                    <a:lstStyle/>
                    <a:p>
                      <a:r>
                        <a:rPr lang="tr-TR" dirty="0" smtClean="0"/>
                        <a:t>DÜZENLEYİCİ</a:t>
                      </a:r>
                      <a:r>
                        <a:rPr lang="tr-TR" baseline="0" dirty="0" smtClean="0"/>
                        <a:t> DEĞİŞKEN</a:t>
                      </a:r>
                      <a:endParaRPr lang="tr-TR" dirty="0" smtClean="0"/>
                    </a:p>
                  </a:txBody>
                  <a:tcPr/>
                </a:tc>
              </a:tr>
              <a:tr h="295439">
                <a:tc>
                  <a:txBody>
                    <a:bodyPr/>
                    <a:lstStyle/>
                    <a:p>
                      <a:r>
                        <a:rPr lang="tr-TR" dirty="0" smtClean="0"/>
                        <a:t>İzlenen</a:t>
                      </a:r>
                      <a:r>
                        <a:rPr lang="tr-TR" baseline="0" dirty="0" smtClean="0"/>
                        <a:t> program</a:t>
                      </a:r>
                      <a:endParaRPr lang="tr-T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İçerik Yer Tutucusu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BAĞIMSIZ</a:t>
                      </a:r>
                      <a:r>
                        <a:rPr lang="tr-TR" baseline="0" dirty="0" smtClean="0"/>
                        <a:t> DEĞİŞKEN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mtClean="0"/>
                        <a:t>ARA </a:t>
                      </a:r>
                      <a:r>
                        <a:rPr lang="tr-TR" dirty="0" smtClean="0"/>
                        <a:t>DEĞİŞKEN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BAĞIMLI DEĞİŞKEN</a:t>
                      </a:r>
                      <a:endParaRPr lang="tr-T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Her gün düzenli kitap</a:t>
                      </a:r>
                      <a:r>
                        <a:rPr lang="tr-TR" baseline="0" dirty="0" smtClean="0"/>
                        <a:t> okuma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     Zeka düzeyi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Kendini ifade etme düzeyleri</a:t>
                      </a:r>
                      <a:endParaRPr lang="tr-T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000" dirty="0" smtClean="0"/>
              <a:t> Her gün düzenli kitap okumanın bireylerin kendilerini ifade etme düzeyleri üzerindeki etkisi.</a:t>
            </a:r>
            <a:br>
              <a:rPr lang="tr-TR" sz="2000" dirty="0" smtClean="0"/>
            </a:br>
            <a:endParaRPr lang="tr-TR" sz="2000" dirty="0"/>
          </a:p>
        </p:txBody>
      </p:sp>
      <p:graphicFrame>
        <p:nvGraphicFramePr>
          <p:cNvPr id="5" name="4 Tablo"/>
          <p:cNvGraphicFramePr>
            <a:graphicFrameLocks noGrp="1"/>
          </p:cNvGraphicFramePr>
          <p:nvPr/>
        </p:nvGraphicFramePr>
        <p:xfrm>
          <a:off x="395536" y="3140968"/>
          <a:ext cx="828092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920"/>
              </a:tblGrid>
              <a:tr h="0">
                <a:tc>
                  <a:txBody>
                    <a:bodyPr/>
                    <a:lstStyle/>
                    <a:p>
                      <a:r>
                        <a:rPr lang="tr-TR" dirty="0" smtClean="0"/>
                        <a:t>KONTROL DEĞİŞKENİ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baseline="0" dirty="0" smtClean="0"/>
                        <a:t>yaş,cinsiyet,gelir düzeyi,yaşanılan </a:t>
                      </a:r>
                      <a:r>
                        <a:rPr lang="tr-TR" baseline="0" dirty="0" smtClean="0"/>
                        <a:t>bölge,mekan,ebeveynlerin </a:t>
                      </a:r>
                      <a:r>
                        <a:rPr lang="tr-TR" baseline="0" dirty="0" smtClean="0"/>
                        <a:t>eğitim durumu.</a:t>
                      </a:r>
                      <a:endParaRPr lang="tr-T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5 Tablo"/>
          <p:cNvGraphicFramePr>
            <a:graphicFrameLocks noGrp="1"/>
          </p:cNvGraphicFramePr>
          <p:nvPr/>
        </p:nvGraphicFramePr>
        <p:xfrm>
          <a:off x="395536" y="4653136"/>
          <a:ext cx="828092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920"/>
              </a:tblGrid>
              <a:tr h="133960">
                <a:tc>
                  <a:txBody>
                    <a:bodyPr/>
                    <a:lstStyle/>
                    <a:p>
                      <a:r>
                        <a:rPr lang="tr-TR" dirty="0" smtClean="0"/>
                        <a:t>DÜZENLEYİCİ</a:t>
                      </a:r>
                      <a:r>
                        <a:rPr lang="tr-TR" baseline="0" dirty="0" smtClean="0"/>
                        <a:t> </a:t>
                      </a:r>
                      <a:r>
                        <a:rPr lang="tr-TR" dirty="0" smtClean="0"/>
                        <a:t> DEĞİŞKEN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dirty="0" smtClean="0"/>
                        <a:t>Ebeveynlerin kitap okuması</a:t>
                      </a:r>
                      <a:endParaRPr lang="tr-T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labalık">
  <a:themeElements>
    <a:clrScheme name="Kalabalık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Kalabalı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Kalabalı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66</TotalTime>
  <Words>85</Words>
  <Application>Microsoft Office PowerPoint</Application>
  <PresentationFormat>Ekran Gösterisi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</vt:i4>
      </vt:variant>
    </vt:vector>
  </HeadingPairs>
  <TitlesOfParts>
    <vt:vector size="4" baseType="lpstr">
      <vt:lpstr>Kalabalık</vt:lpstr>
      <vt:lpstr>Bilimsel araştırma yöntemleri</vt:lpstr>
      <vt:lpstr> Günde  2 saatten fazla televizyon izlemenin öğrencilerin ders başarıları üzerindeki etkisi</vt:lpstr>
      <vt:lpstr> Her gün düzenli kitap okumanın bireylerin kendilerini ifade etme düzeyleri üzerindeki etkisi. </vt:lpstr>
    </vt:vector>
  </TitlesOfParts>
  <Company>SIRKET-ADI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Eğitimsel Bil.Arş.Ödevi</dc:title>
  <dc:creator>TAM-ISIM</dc:creator>
  <cp:lastModifiedBy>TAM-ISIM</cp:lastModifiedBy>
  <cp:revision>11</cp:revision>
  <dcterms:created xsi:type="dcterms:W3CDTF">2010-10-03T14:10:46Z</dcterms:created>
  <dcterms:modified xsi:type="dcterms:W3CDTF">2010-10-03T17:31:19Z</dcterms:modified>
</cp:coreProperties>
</file>